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9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01/12/2021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67744" y="3140968"/>
            <a:ext cx="6190456" cy="3024336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“HOMENAGEM AO MJF CL IVANILDO ZANOTELLI” 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não quiserem chorar, não chorem.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CF1F9FB5-C9CA-48D1-BF0D-281DA116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999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não conseguirem chorar, não se preocupem.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10F73C92-6037-4B85-80F9-97233D1B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6489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tiverem vontade de rir, riam.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46D8A6C5-D036-4E65-998C-6781953B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8977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alguns amigos contarem algum fato a meu respeito, ouçam e acrescentem sua versão.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07F60958-BC88-4E50-935F-76B54A8B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2135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7992888" cy="2088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Mas, fiquem tranquilos iremos interceder junto de Deus para que vocês continuem esse belíssimo trabalho desinteressado do qual fizemos parte por muitos anos.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41A89AE5-28B7-4A8C-A9B2-0A36B3D8D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6120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7992888" cy="2088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Agora, precisamos transformar o luto em uma luta pela vida e pela felicidade, e transformar a dor em saudade e serenidade.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F67260B9-CC20-42F6-881F-04E197FD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8821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7992888" cy="2088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Então, só nos resta pedirmos que continue, MJF CL IVANILDO, junto de Deus, a nos inspirar com as metas de Melvin Jones.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0382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80928"/>
            <a:ext cx="7992888" cy="2160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Inspirado em publicação do CL Roque José Schmidte do Lions Clube Pinheiros, do Distrito LC-11, no mural do Distrito e adaptado pelo PMJF CL Marco Antônio Fontana do Lions Clube Colatina Centro, Distrito LC-11.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ulo 4">
            <a:extLst>
              <a:ext uri="{FF2B5EF4-FFF2-40B4-BE49-F238E27FC236}">
                <a16:creationId xmlns:a16="http://schemas.microsoft.com/office/drawing/2014/main" id="{950B0EBF-2996-46C7-B599-4A383C49E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6449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08920"/>
            <a:ext cx="7992888" cy="22322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</a:t>
            </a:r>
            <a:r>
              <a:rPr lang="pt-BR" b="1" dirty="0"/>
              <a:t>“Nada que perdi materialmente me fez falta, o ter não é tudo. Deus sim, só ele é fiel e não me abandonou”. </a:t>
            </a:r>
            <a:r>
              <a:rPr lang="pt-BR" dirty="0"/>
              <a:t>(Extraído do livro “Vida bem Vivida” de Ivanildo Zanotelli, maio de 2.014, impresso pela Gráfica Comercial).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74C1F3FD-A344-4D0D-9F01-FA00480AF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5242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vida tem vários mistérios, e o maior deles é a morte.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6976FD77-6BDE-40A2-8E64-51222899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893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Temos toda a certeza que, principalmente nesse Clube, você jamais será esquecido.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1F44B8B4-684E-4038-9D94-014D9194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9123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Será um ausente que ficará sempre presente.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53B1DA74-D6ED-4E88-A070-B0A001714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2010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7992888" cy="2088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Com muita tristeza, em nome de todos, oferecemos e dedicamos essa singela homenagem ao nosso querido MJF CL IVANILDO ZANOTELLI.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FFF21D7C-67FC-414B-AF27-1ABE974B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2169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Podemos afirmar com certeza, se ele fosse escrever algo sobre isso, assim descreveria: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8DC473E9-E421-472E-A0AE-D3C47009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2893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eu morrer antes de vocês, façam-me um favor.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35375D3A-F7B9-496A-AC98-A026F4B91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2590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Chorem o quanto quiserem, mas não briguem com Deus por Ele haver me levado.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6296C10E-3F95-4071-8D13-ABBFF186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756084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/>
              <a:t>HOMENAGEM AO MJF CL</a:t>
            </a:r>
            <a:br>
              <a:rPr lang="pt-BR" sz="2400" b="1" dirty="0"/>
            </a:br>
            <a:r>
              <a:rPr lang="pt-BR" sz="2400" b="1" dirty="0"/>
              <a:t>IVANILDO ZANOTELLI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5820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</TotalTime>
  <Words>437</Words>
  <Application>Microsoft Office PowerPoint</Application>
  <PresentationFormat>Apresentação na tela (4:3)</PresentationFormat>
  <Paragraphs>37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Century Schoolbook</vt:lpstr>
      <vt:lpstr>Wingdings</vt:lpstr>
      <vt:lpstr>Wingdings 2</vt:lpstr>
      <vt:lpstr>Balcão Envidraçado</vt:lpstr>
      <vt:lpstr>INSTRUÇÕES LEONÍSTICAS  “HOMENAGEM AO MJF CL IVANILDO ZANOTELLI” 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  <vt:lpstr>HOMENAGEM AO MJF CL IVANILDO ZANOTELLI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224</cp:revision>
  <dcterms:created xsi:type="dcterms:W3CDTF">2011-09-19T17:15:28Z</dcterms:created>
  <dcterms:modified xsi:type="dcterms:W3CDTF">2021-12-02T01:52:04Z</dcterms:modified>
</cp:coreProperties>
</file>