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9" r:id="rId2"/>
    <p:sldId id="420" r:id="rId3"/>
    <p:sldId id="452" r:id="rId4"/>
    <p:sldId id="454" r:id="rId5"/>
    <p:sldId id="456" r:id="rId6"/>
    <p:sldId id="455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70" r:id="rId17"/>
    <p:sldId id="469" r:id="rId18"/>
    <p:sldId id="471" r:id="rId19"/>
    <p:sldId id="472" r:id="rId20"/>
    <p:sldId id="466" r:id="rId21"/>
    <p:sldId id="467" r:id="rId22"/>
    <p:sldId id="468" r:id="rId23"/>
    <p:sldId id="450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979712" y="3068960"/>
            <a:ext cx="6478488" cy="2808312"/>
          </a:xfrm>
        </p:spPr>
        <p:txBody>
          <a:bodyPr>
            <a:normAutofit/>
          </a:bodyPr>
          <a:lstStyle/>
          <a:p>
            <a:pPr algn="ctr"/>
            <a:r>
              <a:rPr lang="pt-BR" sz="3200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“O INGRESSO DA MULHER NO LEONISMO”</a:t>
            </a:r>
          </a:p>
        </p:txBody>
      </p:sp>
    </p:spTree>
    <p:extLst>
      <p:ext uri="{BB962C8B-B14F-4D97-AF65-F5344CB8AC3E}">
        <p14:creationId xmlns:p14="http://schemas.microsoft.com/office/powerpoint/2010/main" val="11830318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A admissão de mulheres nos Lions Clubes foi muito bom não apenas para os clubes e a associação, mas principalmente para aqueles que se beneficiam dos serviços dos associados.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9422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8722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O Estatuto Internacional não impõe às mulheres quaisquer exigências para a afiliação. Assim, qualquer pessoa, homem ou mulher, de maioridade legal e de reconhecida idoneidade moral e reputação em sua comunidade pode ser convidada a afiliar-se.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1403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denominação da associada de um Lions Clube é Companheira-Leão (CaL). Na linguagem brasileira a expressão correta seria Companheira-Leoa. 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2436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Proposta para retificar a expressão, foi apresentada pelo saudoso Ex-Diretor Internacional, PID Áureo Rodrigues (65/67), mas foi rejeitada na Convenção de Porto Alegre, em 1.991.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2406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A 1ª Associada no Brasil foi a Ex-Domadora Maria Nydia Manzano de Freitas, que era viúva de um CL do Distrito L-12, que se associou ao Lions Clube Assis (SP).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1515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1ª mulher Governadora de Distrito foi a PDG Louise </a:t>
            </a:r>
            <a:r>
              <a:rPr lang="pt-BR" dirty="0" err="1"/>
              <a:t>Colombani</a:t>
            </a:r>
            <a:r>
              <a:rPr lang="pt-BR" dirty="0"/>
              <a:t>, de Bastia, na França, do Distrito 103-CC, no AL 91/92.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4783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1ª mulher Presidente do Lions Clube Colatina Centro foi a Ex-Companheira Maria </a:t>
            </a:r>
            <a:r>
              <a:rPr lang="pt-BR" dirty="0" err="1"/>
              <a:t>Alcy</a:t>
            </a:r>
            <a:r>
              <a:rPr lang="pt-BR" dirty="0"/>
              <a:t> </a:t>
            </a:r>
            <a:r>
              <a:rPr lang="pt-BR" dirty="0" err="1"/>
              <a:t>Passamani</a:t>
            </a:r>
            <a:r>
              <a:rPr lang="pt-BR" dirty="0"/>
              <a:t> </a:t>
            </a:r>
            <a:r>
              <a:rPr lang="pt-BR" dirty="0" err="1"/>
              <a:t>Loss</a:t>
            </a:r>
            <a:r>
              <a:rPr lang="pt-BR" dirty="0"/>
              <a:t> (AL 93/94).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2270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1ª mulher a ser eleita Diretora Internacional, foi a PID </a:t>
            </a:r>
            <a:r>
              <a:rPr lang="pt-BR" dirty="0" err="1"/>
              <a:t>Nilofer</a:t>
            </a:r>
            <a:r>
              <a:rPr lang="pt-BR" dirty="0"/>
              <a:t> </a:t>
            </a:r>
            <a:r>
              <a:rPr lang="pt-BR" dirty="0" err="1"/>
              <a:t>Bakhtiar</a:t>
            </a:r>
            <a:r>
              <a:rPr lang="pt-BR" dirty="0"/>
              <a:t> (00/01), do Paquistão.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4893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1ª mulher Governadora do Distrito LC-11, foi a PDG Elizabeth Ferreira de Moraes Menezes (AL 04/05), do Lions Clube São Pedro da Aldeia (RJ).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7714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A 1ª mulher brasileira a ser eleita Diretora Internacional, na Convenção de Bangkok, Tailândia, foi a PID Rosane Teresinha </a:t>
            </a:r>
            <a:r>
              <a:rPr lang="pt-BR" dirty="0" err="1"/>
              <a:t>Jahnke</a:t>
            </a:r>
            <a:r>
              <a:rPr lang="pt-BR" dirty="0"/>
              <a:t> Vailatti (08/10), do Lions Clube Jaraguá do Sul Centro (SC).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702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04-07-1.987: Dia da Aprovação do Ingresso das Mulheres  como  Associadas  dos  Lions  Clubes.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6354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21602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Números da mulher no Leonismo Brasileiro:</a:t>
            </a:r>
          </a:p>
          <a:p>
            <a:pPr marL="0" indent="0" algn="just">
              <a:buNone/>
            </a:pPr>
            <a:r>
              <a:rPr lang="pt-BR" dirty="0"/>
              <a:t> </a:t>
            </a:r>
          </a:p>
          <a:p>
            <a:pPr marL="0" indent="0" algn="just">
              <a:buNone/>
            </a:pPr>
            <a:r>
              <a:rPr lang="pt-BR" dirty="0"/>
              <a:t>Total de associados: 40.002 em 1.496 clubes, sendo: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19.601 CCLL e 20.401 CCaLL.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775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21602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Números da mulher no Distrito LC-11: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Total de associados: 11.987 em 508 clubes, sendo: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5.874 CCLL e 6.113 CCaLL.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0815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Em todos os Distritos Brasileiros as mulheres associadas aos Lions Clubes são maioria, segundo os números de 31/03/2020 da Revista Lion.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0874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2924944"/>
            <a:ext cx="8280920" cy="2448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Dados extraídos do livro “LEÃO SABIDO”, 36ª edição, escrito pelo saudoso PID (Ex-Diretor Internacional 1965-1967) CL Áureo Rodrigues do LC Santos/SP – Distrito LC5  e adaptado pelo CL Marco Antônio Fontana do LC Colatina Centro.  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245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Na 1ª Convenção do Lions em 1.917, os delegados votaram a favor de receber mulheres como associadas do Lions.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536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Na 2ª Convenção em 1.918, por decisão dos delegados, essa resolução caiu.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9608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Em 1.925, Hellen Keller, recebe o título de associada honorária.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375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João Fernando Sobral, na sua gestão presidencial (AL 76/77), apresentou à Diretoria Internacional uma proposta para admitir mulheres no movimento, porém esta não passou do nível de comitê.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2998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Na convenção de New Orleans, Louisiana, USA, em 1.986, foi apresentada nova proposta, que não passou porque somente 59% dos delegados votaram a favor e era necessário o voto de 66% para a aprovação.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3379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Na convenção de Taipé, Taiwan, República da China, em 1.987, pelo voto de 77% dos delegados, as mulheres voltaram a ter direito de ingressar como associadas do Lions.</a:t>
            </a:r>
            <a:endParaRPr lang="pt-BR" b="1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3211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O INGRESSO DA MULHER NO LEONISMO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996952"/>
            <a:ext cx="7920880" cy="144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Lions Clubes Internacional foi a primeira organização de clubes de serviço a tomar esta decisão.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5109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</TotalTime>
  <Words>743</Words>
  <Application>Microsoft Office PowerPoint</Application>
  <PresentationFormat>Apresentação na tela (4:3)</PresentationFormat>
  <Paragraphs>53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Century Schoolbook</vt:lpstr>
      <vt:lpstr>Wingdings</vt:lpstr>
      <vt:lpstr>Wingdings 2</vt:lpstr>
      <vt:lpstr>Balcão Envidraçado</vt:lpstr>
      <vt:lpstr>INSTRUÇÕES LEONÍSTICAS  “O INGRESSO DA MULHER NO LEONISMO”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  <vt:lpstr>O INGRESSO DA MULHER NO LEONISMO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328</cp:revision>
  <dcterms:created xsi:type="dcterms:W3CDTF">2011-09-19T17:15:28Z</dcterms:created>
  <dcterms:modified xsi:type="dcterms:W3CDTF">2020-09-08T17:32:29Z</dcterms:modified>
</cp:coreProperties>
</file>